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353" r:id="rId20"/>
    <p:sldId id="354" r:id="rId21"/>
    <p:sldId id="355" r:id="rId22"/>
    <p:sldId id="279" r:id="rId23"/>
    <p:sldId id="356" r:id="rId24"/>
    <p:sldId id="357" r:id="rId25"/>
    <p:sldId id="360" r:id="rId26"/>
    <p:sldId id="359" r:id="rId27"/>
    <p:sldId id="36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5" autoAdjust="0"/>
    <p:restoredTop sz="94660"/>
  </p:normalViewPr>
  <p:slideViewPr>
    <p:cSldViewPr snapToGrid="0" showGuides="1">
      <p:cViewPr varScale="1">
        <p:scale>
          <a:sx n="47" d="100"/>
          <a:sy n="47" d="100"/>
        </p:scale>
        <p:origin x="57" y="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3.png>
</file>

<file path=ppt/media/image4.png>
</file>

<file path=ppt/media/image5.png>
</file>

<file path=ppt/media/image6.png>
</file>

<file path=ppt/media/image7.png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F1DDD-BD34-4A8C-A322-062098CEB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6AE641-77C2-4D9B-AB86-1924F2A2B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8B990-C990-4F76-B42C-95C09EC8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276A1-A975-4C96-A478-C71D0F60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CB70C9-70BE-4113-85F3-C959AA6C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668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4709C-394C-4DF0-97E4-5D407F3E4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07354C-9C82-40F0-97B9-FD7DB527A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84BC6-A3B8-49CC-BCA4-15C962FB5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9DE80-C0F6-45CA-91BF-FDAE23D96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2F1E19-B56F-4DC9-9D0C-08387716D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94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6DBCA56-9771-4A4E-8082-1562BF5319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F16EC1-6EAA-4957-B7C2-C5A0AB4066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82B529-C03E-4A5C-85E8-15C08446B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3E3ADF-008A-431F-860F-A34F059B0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9E6B1A-A781-4933-AD3D-D4219D9B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272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F1CF7-DD5A-425D-8C23-8D0A19240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80FA78-D093-4BAE-AED7-483BA7D6E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418DC-9167-476E-B053-59450EF29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616F0-9939-4922-B31A-BD4066E95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B8BEBC-272B-4EFC-A348-1F36D9A7E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5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30B4CB-0F4B-4AD1-B1BB-101B243BD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411983-9278-41F2-9B16-AAB34055F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7C9569-0515-4250-BC10-71C5F97F1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4FFD57-59D6-40F3-9C0E-6BF539EF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798094-8739-459E-9FFE-E2D8D580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55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2DADF8-0A91-4E3E-94E5-77C394399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F2AEF-9657-4980-9F69-531BB82880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F433D9-3E85-4E03-B3FE-FC164FE2D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1F3F6E-8B62-4D47-AB61-2AE3C59D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764FA3-D91C-4B4B-AA03-F56653CFE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6B2281-81B3-4FF6-A4D7-DF29854B0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17BCF4-2F10-4DD6-8495-71629D380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765EE5-E91F-4ADD-852D-64EFF4803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72C7CC-6577-42B3-8CE3-C3221E379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02A8EE9-19E5-4274-B794-9281C680A1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1B524B-C0DC-4D66-BCC7-EE3A1A9A5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320FDD-B0B9-4EBB-A43A-C99500F02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45BEF0-2403-42BC-AD20-7722A8E0A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7643B6-3C07-413D-9738-660F4B3D6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99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E2B9E5-783B-4B49-A35D-7E92208E5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1205BEA-A1AA-4FBF-9489-0C8C26AE2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E99847-71C6-483E-A6AA-161394A2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F16D19-BEE5-4AAD-B0EC-F4E875E43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931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B1AE97-9CB3-440D-A34F-C1B3BD09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4F3BB0-8CF8-4EC5-AEDC-1F0FC5BF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75F81-731C-4C0D-A542-08D78D4FF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77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715DE-52A3-415C-8F38-1F11BFD52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35688A-891E-4DAD-A214-892BD8002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EFF9D9-78DF-44CE-998D-21E045783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8126FA-A45E-4C85-BC2C-5F63AEA1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66DB8B-28C4-4AD8-A8CE-E7DE6325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5A1FF0-0DF3-44AA-90F3-6AF8115F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504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1F37-C508-4399-9D79-0F4FA7A05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338E68-8CE8-44C7-867F-6131206CC5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348B64-346E-435F-B466-592D9FD75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D63BA7-FFDA-4B00-8314-1E47B3689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A81D5D-35A5-49ED-9F99-73361CAE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5D45C-197F-4C23-9461-BD8D985A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584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0AEB26B-C7C8-4550-8082-30DC24689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12A252-A058-4547-ABE8-A23CA00D1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4FE5F3-58BC-428F-919A-886D0C156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0BF94-0A69-416D-B1AF-6D1A5CA716B8}" type="datetimeFigureOut">
              <a:rPr lang="ko-KR" altLang="en-US" smtClean="0"/>
              <a:t>2020-08-27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0A4562-747B-4D62-9177-B53230B84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F18D34-A747-4D8E-B081-B2854A4E8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D5E48-A3EE-4AB0-9AC7-E0E69597F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985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4134425-8F86-4062-BB3A-27C829828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9"/>
            <a:ext cx="12192000" cy="653238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A9AEA63-8304-4FDC-9102-52B8BAA8B501}"/>
              </a:ext>
            </a:extLst>
          </p:cNvPr>
          <p:cNvSpPr/>
          <p:nvPr/>
        </p:nvSpPr>
        <p:spPr>
          <a:xfrm>
            <a:off x="5018690" y="951187"/>
            <a:ext cx="1865586" cy="28378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70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402C020B-E2AE-48CF-9485-E99D6720D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9"/>
            <a:ext cx="12192000" cy="653238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CF6CC6F-93D1-41ED-88CB-1B214E37B4D1}"/>
              </a:ext>
            </a:extLst>
          </p:cNvPr>
          <p:cNvSpPr/>
          <p:nvPr/>
        </p:nvSpPr>
        <p:spPr>
          <a:xfrm>
            <a:off x="2091559" y="4493172"/>
            <a:ext cx="9753600" cy="33107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33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666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6EEAA03-6DD3-430F-B27D-7B6BB7E24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959"/>
            <a:ext cx="12192000" cy="649808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C466ECA-BC35-4347-85F0-85C7D0DCEAD3}"/>
              </a:ext>
            </a:extLst>
          </p:cNvPr>
          <p:cNvSpPr/>
          <p:nvPr/>
        </p:nvSpPr>
        <p:spPr>
          <a:xfrm>
            <a:off x="5607269" y="3318640"/>
            <a:ext cx="3531476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9906AEB-8089-4449-AABA-14064F5729BA}"/>
              </a:ext>
            </a:extLst>
          </p:cNvPr>
          <p:cNvSpPr/>
          <p:nvPr/>
        </p:nvSpPr>
        <p:spPr>
          <a:xfrm>
            <a:off x="5607269" y="3896709"/>
            <a:ext cx="3531476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5D8339A-5E37-4E35-8ADC-770EC7AA9A91}"/>
              </a:ext>
            </a:extLst>
          </p:cNvPr>
          <p:cNvSpPr/>
          <p:nvPr/>
        </p:nvSpPr>
        <p:spPr>
          <a:xfrm>
            <a:off x="5607269" y="4474778"/>
            <a:ext cx="3531476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0281B99-3AA6-4596-AC30-9F8C3AA1A210}"/>
              </a:ext>
            </a:extLst>
          </p:cNvPr>
          <p:cNvSpPr/>
          <p:nvPr/>
        </p:nvSpPr>
        <p:spPr>
          <a:xfrm>
            <a:off x="5607269" y="5052847"/>
            <a:ext cx="3531476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92C31D1-B986-4002-BE29-97F936BFFE9F}"/>
              </a:ext>
            </a:extLst>
          </p:cNvPr>
          <p:cNvSpPr/>
          <p:nvPr/>
        </p:nvSpPr>
        <p:spPr>
          <a:xfrm>
            <a:off x="5607269" y="5630916"/>
            <a:ext cx="3531476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B21893-9021-4EA0-BE79-3B2EAC5D39D8}"/>
              </a:ext>
            </a:extLst>
          </p:cNvPr>
          <p:cNvSpPr/>
          <p:nvPr/>
        </p:nvSpPr>
        <p:spPr>
          <a:xfrm>
            <a:off x="9522372" y="3421115"/>
            <a:ext cx="2228194" cy="22597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688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이(가) 표시된 사진&#10;&#10;자동 생성된 설명">
            <a:extLst>
              <a:ext uri="{FF2B5EF4-FFF2-40B4-BE49-F238E27FC236}">
                <a16:creationId xmlns:a16="http://schemas.microsoft.com/office/drawing/2014/main" id="{A7F4D2A7-9243-427B-A97B-89DC507B4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166"/>
            <a:ext cx="12192000" cy="642566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80638C2-1393-4644-A684-422F3CBF3B5C}"/>
              </a:ext>
            </a:extLst>
          </p:cNvPr>
          <p:cNvSpPr/>
          <p:nvPr/>
        </p:nvSpPr>
        <p:spPr>
          <a:xfrm>
            <a:off x="3936123" y="2241329"/>
            <a:ext cx="7945821" cy="248832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803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27B1E025-CFFC-447B-861C-F4028CA56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4EFEA6C-DA32-4D01-9E2E-AEE5C6CE5480}"/>
              </a:ext>
            </a:extLst>
          </p:cNvPr>
          <p:cNvSpPr/>
          <p:nvPr/>
        </p:nvSpPr>
        <p:spPr>
          <a:xfrm>
            <a:off x="2927130" y="1679027"/>
            <a:ext cx="6863255" cy="53865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DD194FA-9AC4-4AB7-8DE0-D666DB37959E}"/>
              </a:ext>
            </a:extLst>
          </p:cNvPr>
          <p:cNvSpPr/>
          <p:nvPr/>
        </p:nvSpPr>
        <p:spPr>
          <a:xfrm>
            <a:off x="3557752" y="3334405"/>
            <a:ext cx="4855780" cy="318726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541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938DC49B-A026-4999-8153-4E645AEC4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337"/>
            <a:ext cx="12192000" cy="651332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AF3108F-5242-42B0-B116-331FA87E109A}"/>
              </a:ext>
            </a:extLst>
          </p:cNvPr>
          <p:cNvSpPr/>
          <p:nvPr/>
        </p:nvSpPr>
        <p:spPr>
          <a:xfrm>
            <a:off x="2937640" y="1773619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259097F-AB7C-4853-BA1A-9844D79FAFBB}"/>
              </a:ext>
            </a:extLst>
          </p:cNvPr>
          <p:cNvSpPr/>
          <p:nvPr/>
        </p:nvSpPr>
        <p:spPr>
          <a:xfrm>
            <a:off x="2937640" y="2125716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202D7F9-D2BA-4EB0-AA02-A2D0FEE6FC84}"/>
              </a:ext>
            </a:extLst>
          </p:cNvPr>
          <p:cNvSpPr/>
          <p:nvPr/>
        </p:nvSpPr>
        <p:spPr>
          <a:xfrm>
            <a:off x="2937639" y="2477813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8BA45A-0F1C-4600-92E1-D706F6E1FAD6}"/>
              </a:ext>
            </a:extLst>
          </p:cNvPr>
          <p:cNvSpPr/>
          <p:nvPr/>
        </p:nvSpPr>
        <p:spPr>
          <a:xfrm>
            <a:off x="2937638" y="2791810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D8B3FF6-73B7-4E21-AD8C-B2BA6192F242}"/>
              </a:ext>
            </a:extLst>
          </p:cNvPr>
          <p:cNvSpPr/>
          <p:nvPr/>
        </p:nvSpPr>
        <p:spPr>
          <a:xfrm>
            <a:off x="2937638" y="3105808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392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9EF126D2-7177-4E6F-8F8F-843E4934F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358B38A-FD7C-4597-AD49-7051DB86FD87}"/>
              </a:ext>
            </a:extLst>
          </p:cNvPr>
          <p:cNvSpPr/>
          <p:nvPr/>
        </p:nvSpPr>
        <p:spPr>
          <a:xfrm>
            <a:off x="2937640" y="1773619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A31964A-EA05-492A-97B5-4529006EF68A}"/>
              </a:ext>
            </a:extLst>
          </p:cNvPr>
          <p:cNvSpPr/>
          <p:nvPr/>
        </p:nvSpPr>
        <p:spPr>
          <a:xfrm>
            <a:off x="2937640" y="2125716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E10616-CC64-4066-A06B-A0D3565C1B03}"/>
              </a:ext>
            </a:extLst>
          </p:cNvPr>
          <p:cNvSpPr/>
          <p:nvPr/>
        </p:nvSpPr>
        <p:spPr>
          <a:xfrm>
            <a:off x="2937639" y="2477813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FDD406-A01E-4D8B-8C96-76C3504DA882}"/>
              </a:ext>
            </a:extLst>
          </p:cNvPr>
          <p:cNvSpPr/>
          <p:nvPr/>
        </p:nvSpPr>
        <p:spPr>
          <a:xfrm>
            <a:off x="2937638" y="2791810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54C792-A0F3-4143-9CE6-CA6F86E40EB5}"/>
              </a:ext>
            </a:extLst>
          </p:cNvPr>
          <p:cNvSpPr/>
          <p:nvPr/>
        </p:nvSpPr>
        <p:spPr>
          <a:xfrm>
            <a:off x="2937638" y="3105808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2DD4C86-1726-4575-89F5-E4276A6AF7C9}"/>
              </a:ext>
            </a:extLst>
          </p:cNvPr>
          <p:cNvSpPr/>
          <p:nvPr/>
        </p:nvSpPr>
        <p:spPr>
          <a:xfrm>
            <a:off x="2937638" y="3431314"/>
            <a:ext cx="7919545" cy="2758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225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1907A265-3D43-461D-B96A-945424721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620"/>
            <a:ext cx="12192000" cy="6524759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D6B92F3-D7DA-40EF-8F14-137D8F472F9F}"/>
              </a:ext>
            </a:extLst>
          </p:cNvPr>
          <p:cNvSpPr/>
          <p:nvPr/>
        </p:nvSpPr>
        <p:spPr>
          <a:xfrm>
            <a:off x="4887310" y="3105808"/>
            <a:ext cx="2433145" cy="145042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767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0143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DEAA0073-8672-4D00-81B8-8ADA06372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375"/>
            <a:ext cx="12192000" cy="655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709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056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12302D23-84D3-450C-A996-003CA513F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243"/>
            <a:ext cx="12192000" cy="650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129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이(가) 표시된 사진&#10;&#10;자동 생성된 설명">
            <a:extLst>
              <a:ext uri="{FF2B5EF4-FFF2-40B4-BE49-F238E27FC236}">
                <a16:creationId xmlns:a16="http://schemas.microsoft.com/office/drawing/2014/main" id="{9D1DF03F-DA36-4E1D-90F2-F7EDD883D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148"/>
            <a:ext cx="12192000" cy="650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15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9CAE895-0218-43E7-888C-46A33F1D6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9"/>
            <a:ext cx="12192000" cy="653238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C74F2D9-81E7-45B4-821B-D3D7C6050047}"/>
              </a:ext>
            </a:extLst>
          </p:cNvPr>
          <p:cNvSpPr/>
          <p:nvPr/>
        </p:nvSpPr>
        <p:spPr>
          <a:xfrm>
            <a:off x="2937640" y="1773619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858D223-9D7E-4D19-AD1A-AA6456D4423C}"/>
              </a:ext>
            </a:extLst>
          </p:cNvPr>
          <p:cNvSpPr/>
          <p:nvPr/>
        </p:nvSpPr>
        <p:spPr>
          <a:xfrm>
            <a:off x="2937640" y="2125716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6037EC7-176A-4C8A-9C6C-375FCF0472FA}"/>
              </a:ext>
            </a:extLst>
          </p:cNvPr>
          <p:cNvSpPr/>
          <p:nvPr/>
        </p:nvSpPr>
        <p:spPr>
          <a:xfrm>
            <a:off x="2937639" y="2477813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181DE1-555D-4576-9B8B-50F1D04DD425}"/>
              </a:ext>
            </a:extLst>
          </p:cNvPr>
          <p:cNvSpPr/>
          <p:nvPr/>
        </p:nvSpPr>
        <p:spPr>
          <a:xfrm>
            <a:off x="2937638" y="2791810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398DF5F-00E0-4966-9BBF-5B2B7E5E3A22}"/>
              </a:ext>
            </a:extLst>
          </p:cNvPr>
          <p:cNvSpPr/>
          <p:nvPr/>
        </p:nvSpPr>
        <p:spPr>
          <a:xfrm>
            <a:off x="2937638" y="3105808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27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BA0FC63-E0B0-45A9-94C1-03FA87B0C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148"/>
            <a:ext cx="12192000" cy="65057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FAADEBE-36D4-4008-82AE-901E537D7F74}"/>
              </a:ext>
            </a:extLst>
          </p:cNvPr>
          <p:cNvSpPr/>
          <p:nvPr/>
        </p:nvSpPr>
        <p:spPr>
          <a:xfrm>
            <a:off x="2937640" y="1773619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ACB25E-C1EA-4460-A3EA-52513777DF7F}"/>
              </a:ext>
            </a:extLst>
          </p:cNvPr>
          <p:cNvSpPr/>
          <p:nvPr/>
        </p:nvSpPr>
        <p:spPr>
          <a:xfrm>
            <a:off x="2937640" y="2125716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A25DFD-EA77-47C6-B101-A82A36FB1557}"/>
              </a:ext>
            </a:extLst>
          </p:cNvPr>
          <p:cNvSpPr/>
          <p:nvPr/>
        </p:nvSpPr>
        <p:spPr>
          <a:xfrm>
            <a:off x="2937639" y="2477813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CD9DB44-98B7-4380-9B5D-F27FA9D5B2A5}"/>
              </a:ext>
            </a:extLst>
          </p:cNvPr>
          <p:cNvSpPr/>
          <p:nvPr/>
        </p:nvSpPr>
        <p:spPr>
          <a:xfrm>
            <a:off x="2937638" y="2791810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7446CF5-37AC-4F23-B56E-BA1D8DF622FF}"/>
              </a:ext>
            </a:extLst>
          </p:cNvPr>
          <p:cNvSpPr/>
          <p:nvPr/>
        </p:nvSpPr>
        <p:spPr>
          <a:xfrm>
            <a:off x="2937638" y="3105808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337C2B-2626-4E9E-A62E-D7800B982C44}"/>
              </a:ext>
            </a:extLst>
          </p:cNvPr>
          <p:cNvSpPr/>
          <p:nvPr/>
        </p:nvSpPr>
        <p:spPr>
          <a:xfrm>
            <a:off x="2937638" y="3599740"/>
            <a:ext cx="3950478" cy="2758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708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3C10D829-83A4-4F6A-8C3E-30D379F37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998"/>
            <a:ext cx="12192000" cy="654000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E30C2FA-F729-42BA-9701-57BAE91E2EB1}"/>
              </a:ext>
            </a:extLst>
          </p:cNvPr>
          <p:cNvSpPr/>
          <p:nvPr/>
        </p:nvSpPr>
        <p:spPr>
          <a:xfrm>
            <a:off x="4834822" y="3105807"/>
            <a:ext cx="2507755" cy="145524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069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BA0FC63-E0B0-45A9-94C1-03FA87B0C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148"/>
            <a:ext cx="12192000" cy="650570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01BA815-0C91-4CB0-B5A0-D563178D3C86}"/>
              </a:ext>
            </a:extLst>
          </p:cNvPr>
          <p:cNvSpPr/>
          <p:nvPr/>
        </p:nvSpPr>
        <p:spPr>
          <a:xfrm>
            <a:off x="2937640" y="1773619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B3878B6-2C5E-4BB2-AE98-90F47F2BC623}"/>
              </a:ext>
            </a:extLst>
          </p:cNvPr>
          <p:cNvSpPr/>
          <p:nvPr/>
        </p:nvSpPr>
        <p:spPr>
          <a:xfrm>
            <a:off x="2937640" y="2125716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9BCF17-10A3-41B4-AFCF-E53FAC2B8F48}"/>
              </a:ext>
            </a:extLst>
          </p:cNvPr>
          <p:cNvSpPr/>
          <p:nvPr/>
        </p:nvSpPr>
        <p:spPr>
          <a:xfrm>
            <a:off x="2937639" y="2477813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AF84C16-A779-4762-B43C-DAB95E01E0D0}"/>
              </a:ext>
            </a:extLst>
          </p:cNvPr>
          <p:cNvSpPr/>
          <p:nvPr/>
        </p:nvSpPr>
        <p:spPr>
          <a:xfrm>
            <a:off x="2937638" y="2791810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9CF846D-F691-4AAF-BC42-C349393378C6}"/>
              </a:ext>
            </a:extLst>
          </p:cNvPr>
          <p:cNvSpPr/>
          <p:nvPr/>
        </p:nvSpPr>
        <p:spPr>
          <a:xfrm>
            <a:off x="2937638" y="3105808"/>
            <a:ext cx="791954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8010E7E-248B-4FCC-A439-D307428A6E62}"/>
              </a:ext>
            </a:extLst>
          </p:cNvPr>
          <p:cNvSpPr/>
          <p:nvPr/>
        </p:nvSpPr>
        <p:spPr>
          <a:xfrm>
            <a:off x="6897410" y="3561640"/>
            <a:ext cx="3950478" cy="2758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096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9754008A-9274-421F-90C7-250022CB8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243"/>
            <a:ext cx="12192000" cy="650951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41A9F2F-5732-48EC-BDC8-6E2FF420DDEB}"/>
              </a:ext>
            </a:extLst>
          </p:cNvPr>
          <p:cNvSpPr/>
          <p:nvPr/>
        </p:nvSpPr>
        <p:spPr>
          <a:xfrm>
            <a:off x="6890912" y="3583314"/>
            <a:ext cx="3950478" cy="2758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A32FC3C-989B-4684-BF9F-B6E69E8E11DD}"/>
              </a:ext>
            </a:extLst>
          </p:cNvPr>
          <p:cNvSpPr/>
          <p:nvPr/>
        </p:nvSpPr>
        <p:spPr>
          <a:xfrm>
            <a:off x="3025248" y="4779641"/>
            <a:ext cx="773948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84B0BFE-9047-4392-ABF3-DB03E3DE3237}"/>
              </a:ext>
            </a:extLst>
          </p:cNvPr>
          <p:cNvSpPr/>
          <p:nvPr/>
        </p:nvSpPr>
        <p:spPr>
          <a:xfrm>
            <a:off x="3025248" y="5131738"/>
            <a:ext cx="773948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01ABC7B-CD89-4F87-B78E-A1149DE026D7}"/>
              </a:ext>
            </a:extLst>
          </p:cNvPr>
          <p:cNvSpPr/>
          <p:nvPr/>
        </p:nvSpPr>
        <p:spPr>
          <a:xfrm>
            <a:off x="3025247" y="5483835"/>
            <a:ext cx="773948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CE24B7E-9C9F-4927-A754-8422FC7C6804}"/>
              </a:ext>
            </a:extLst>
          </p:cNvPr>
          <p:cNvSpPr/>
          <p:nvPr/>
        </p:nvSpPr>
        <p:spPr>
          <a:xfrm>
            <a:off x="3025246" y="5797832"/>
            <a:ext cx="773948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82C483-55FB-4CD3-81F4-5A675595654D}"/>
              </a:ext>
            </a:extLst>
          </p:cNvPr>
          <p:cNvSpPr/>
          <p:nvPr/>
        </p:nvSpPr>
        <p:spPr>
          <a:xfrm>
            <a:off x="3025246" y="6111830"/>
            <a:ext cx="7739485" cy="2758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89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5259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0DB28CB-8C2D-4817-A236-C8447F2D5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5DF199F-6AD3-47AD-85A9-5D4D879224F6}"/>
              </a:ext>
            </a:extLst>
          </p:cNvPr>
          <p:cNvSpPr/>
          <p:nvPr/>
        </p:nvSpPr>
        <p:spPr>
          <a:xfrm>
            <a:off x="1823545" y="804042"/>
            <a:ext cx="520262" cy="21546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578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949BD303-EAA0-40B1-8685-ACB507494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AEB5A1E-2EDA-4C3E-AED9-234904710FDD}"/>
              </a:ext>
            </a:extLst>
          </p:cNvPr>
          <p:cNvSpPr/>
          <p:nvPr/>
        </p:nvSpPr>
        <p:spPr>
          <a:xfrm>
            <a:off x="1823545" y="804042"/>
            <a:ext cx="520262" cy="21546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08AB65-0557-475C-8F63-BE7E5DB4AD86}"/>
              </a:ext>
            </a:extLst>
          </p:cNvPr>
          <p:cNvSpPr/>
          <p:nvPr/>
        </p:nvSpPr>
        <p:spPr>
          <a:xfrm>
            <a:off x="1855075" y="1366346"/>
            <a:ext cx="2522483" cy="21546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642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8506459D-CF33-4462-9B6D-5759586B6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9DA2CE1-B35D-459C-801A-B1FBAF26DBCF}"/>
              </a:ext>
            </a:extLst>
          </p:cNvPr>
          <p:cNvSpPr/>
          <p:nvPr/>
        </p:nvSpPr>
        <p:spPr>
          <a:xfrm>
            <a:off x="3673366" y="3053256"/>
            <a:ext cx="1497724" cy="24699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34F423-C4C1-4607-903E-CBF77D067A95}"/>
              </a:ext>
            </a:extLst>
          </p:cNvPr>
          <p:cNvSpPr/>
          <p:nvPr/>
        </p:nvSpPr>
        <p:spPr>
          <a:xfrm>
            <a:off x="7367752" y="3473670"/>
            <a:ext cx="1114096" cy="23648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88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014C1965-D9A2-4EE7-A7B3-89699E4F8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4022AB1-013E-484A-9FE9-B5D3D503DC40}"/>
              </a:ext>
            </a:extLst>
          </p:cNvPr>
          <p:cNvSpPr/>
          <p:nvPr/>
        </p:nvSpPr>
        <p:spPr>
          <a:xfrm>
            <a:off x="5376041" y="3310759"/>
            <a:ext cx="1413641" cy="2207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C23B8B-B6A0-413F-A534-86C1ECECC3C8}"/>
              </a:ext>
            </a:extLst>
          </p:cNvPr>
          <p:cNvSpPr/>
          <p:nvPr/>
        </p:nvSpPr>
        <p:spPr>
          <a:xfrm>
            <a:off x="5376041" y="3689132"/>
            <a:ext cx="1413641" cy="2207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31521C-7F89-4831-BC9C-CB607AB2D557}"/>
              </a:ext>
            </a:extLst>
          </p:cNvPr>
          <p:cNvSpPr/>
          <p:nvPr/>
        </p:nvSpPr>
        <p:spPr>
          <a:xfrm>
            <a:off x="6957849" y="4687616"/>
            <a:ext cx="420414" cy="1839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340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65AB31E5-2319-4947-9478-6430BD777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51BB2AE-E65D-4D54-9A8A-065E195661B3}"/>
              </a:ext>
            </a:extLst>
          </p:cNvPr>
          <p:cNvSpPr/>
          <p:nvPr/>
        </p:nvSpPr>
        <p:spPr>
          <a:xfrm>
            <a:off x="4955627" y="3999187"/>
            <a:ext cx="2286001" cy="23648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54B3E46-956F-4A72-92D3-796073213A70}"/>
              </a:ext>
            </a:extLst>
          </p:cNvPr>
          <p:cNvSpPr/>
          <p:nvPr/>
        </p:nvSpPr>
        <p:spPr>
          <a:xfrm>
            <a:off x="4955627" y="4776952"/>
            <a:ext cx="1802525" cy="23648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09AB735-D7B2-40F0-8D17-357BF895B24E}"/>
              </a:ext>
            </a:extLst>
          </p:cNvPr>
          <p:cNvSpPr/>
          <p:nvPr/>
        </p:nvSpPr>
        <p:spPr>
          <a:xfrm>
            <a:off x="7914289" y="5328745"/>
            <a:ext cx="457201" cy="2364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19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B2A5A433-2580-4F8B-BD24-9F02EEB43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FC9CDDD-400D-4685-9E1B-91D87FD4DE02}"/>
              </a:ext>
            </a:extLst>
          </p:cNvPr>
          <p:cNvSpPr/>
          <p:nvPr/>
        </p:nvSpPr>
        <p:spPr>
          <a:xfrm>
            <a:off x="3820510" y="2743201"/>
            <a:ext cx="4598276" cy="18498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411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1812C5A0-2289-460E-B7CA-51924E49A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255284A-CD04-4A04-BB90-071BDACB5375}"/>
              </a:ext>
            </a:extLst>
          </p:cNvPr>
          <p:cNvSpPr/>
          <p:nvPr/>
        </p:nvSpPr>
        <p:spPr>
          <a:xfrm>
            <a:off x="0" y="2228193"/>
            <a:ext cx="1839310" cy="27852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DB0A83A-6982-480F-B8CF-4FAE5A661F40}"/>
              </a:ext>
            </a:extLst>
          </p:cNvPr>
          <p:cNvSpPr/>
          <p:nvPr/>
        </p:nvSpPr>
        <p:spPr>
          <a:xfrm>
            <a:off x="1912883" y="3252952"/>
            <a:ext cx="10279117" cy="28903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395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YeaJIn</dc:creator>
  <cp:lastModifiedBy>Kim YeaJIn</cp:lastModifiedBy>
  <cp:revision>1</cp:revision>
  <dcterms:created xsi:type="dcterms:W3CDTF">2020-08-27T12:43:03Z</dcterms:created>
  <dcterms:modified xsi:type="dcterms:W3CDTF">2020-08-27T12:46:59Z</dcterms:modified>
</cp:coreProperties>
</file>

<file path=docProps/thumbnail.jpeg>
</file>